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80" autoAdjust="0"/>
  </p:normalViewPr>
  <p:slideViewPr>
    <p:cSldViewPr>
      <p:cViewPr>
        <p:scale>
          <a:sx n="100" d="100"/>
          <a:sy n="100" d="100"/>
        </p:scale>
        <p:origin x="-946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D88266-3F4A-45C7-8EC5-625F559E9D0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35EC3E-8C6B-4C06-BB2D-DBB7662570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73881"/>
            <a:ext cx="5637010" cy="2103119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1.Србија постаје краљевина у :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12.веку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Б)  13.веку</a:t>
            </a: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14.веку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399" y="5410200"/>
            <a:ext cx="121920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685800"/>
            <a:ext cx="329513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657600"/>
            <a:ext cx="5637010" cy="2590800"/>
          </a:xfrm>
          <a:noFill/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10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Која је дужина трке маратон?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42 к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5000 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24 км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191000"/>
            <a:ext cx="1295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72441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6272605" cy="2590800"/>
          </a:xfrm>
          <a:noFill/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11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.Масленица је руски празник којим се обележава....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крај зиме,почетак пролећа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почетак зиме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почетак поста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495800"/>
            <a:ext cx="3657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95400" y="38102"/>
            <a:ext cx="5562600" cy="37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3657600"/>
            <a:ext cx="6679605" cy="2590800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12.Најдубље језеро на свету је: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Скадарско језеро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Оњешко језеро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Бајкалско језеро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5105400"/>
            <a:ext cx="2362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2050" name="Picture 2" descr="Bajkalsko jezero ili Sibirsko more - Reklamirajte 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60617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3657600"/>
            <a:ext cx="6679605" cy="2590800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гласи реч </a:t>
            </a:r>
            <a:r>
              <a:rPr lang="sr-Cyrl-R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историја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немачком?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Erdkunde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Geschichte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Kunst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648200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533400"/>
            <a:ext cx="626397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619999" cy="3200400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гласи облик множине именице </a:t>
            </a:r>
            <a:r>
              <a:rPr lang="sr-Latn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Hund?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Hunde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Hunden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Hunds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4038600"/>
            <a:ext cx="11811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7619999" cy="3200400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sr-Cyrl-RS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 су низови градивних честица супстанци.Који низ чине само ненаелектрисане честице?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атоми-молекули-неутрони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атоми-молекули-јони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молекули-катјони-анјони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атоми-протони-неутрони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267200"/>
            <a:ext cx="343662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23680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3795" y="4191000"/>
            <a:ext cx="5637010" cy="2057399"/>
          </a:xfrm>
        </p:spPr>
        <p:txBody>
          <a:bodyPr>
            <a:normAutofit/>
          </a:bodyPr>
          <a:lstStyle/>
          <a:p>
            <a:r>
              <a:rPr lang="sr-Cyrl-RS" dirty="0" smtClean="0"/>
              <a:t>А) елемент</a:t>
            </a:r>
          </a:p>
          <a:p>
            <a:r>
              <a:rPr lang="sr-Cyrl-RS" dirty="0" smtClean="0"/>
              <a:t>Б) једињење</a:t>
            </a:r>
          </a:p>
          <a:p>
            <a:r>
              <a:rPr lang="sr-Cyrl-RS" dirty="0" smtClean="0"/>
              <a:t>В)хомогена смеша</a:t>
            </a:r>
          </a:p>
          <a:p>
            <a:r>
              <a:rPr lang="sr-Cyrl-RS" dirty="0" smtClean="0"/>
              <a:t>Г) хетерогена смеш</a:t>
            </a:r>
            <a:r>
              <a:rPr lang="en-US" dirty="0" smtClean="0"/>
              <a:t>a</a:t>
            </a:r>
            <a:endParaRPr lang="sr-Cyrl-R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3116110"/>
          </a:xfrm>
        </p:spPr>
        <p:txBody>
          <a:bodyPr/>
          <a:lstStyle/>
          <a:p>
            <a:pPr marL="182880" indent="0">
              <a:buNone/>
            </a:pP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Која врста супстанце је бистри шампон за косу?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0" y="381000"/>
            <a:ext cx="41222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5105400"/>
            <a:ext cx="2209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59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895601"/>
            <a:ext cx="8382000" cy="3039064"/>
          </a:xfrm>
          <a:noFill/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17. Време разградње пластике је: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А) од 50  до 100 година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Б) од 100 до 200 година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В) од 100 до 1000 година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539694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2020" y="4343400"/>
            <a:ext cx="288798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5087" y="3276600"/>
            <a:ext cx="8077200" cy="2886664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18.Рециклажом  једне тоне папира уштеди се: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А) 20 стабала дрвета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Б) 17 стабала дрвета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В) 15 стабала дрвета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38657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267200"/>
            <a:ext cx="2438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8839200" cy="3200399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 Стих „ Ископаше ти очи ,лепа слико ! „ је....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осмерац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деветерац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десетерац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једанаестерац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22495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334000"/>
            <a:ext cx="1981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172200" cy="28194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 коса спада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   рецесивне особине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доминантне особине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   рецесивне и доминантне особине</a:t>
            </a:r>
          </a:p>
          <a:p>
            <a:pPr algn="l"/>
            <a:endParaRPr lang="ru-RU" dirty="0" smtClean="0">
              <a:solidFill>
                <a:schemeClr val="tx2"/>
              </a:solidFill>
            </a:endParaRPr>
          </a:p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114800"/>
            <a:ext cx="2743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537117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229600" cy="3352799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 Вештина лепог писања назива се:</a:t>
            </a:r>
          </a:p>
          <a:p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ортоепија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калиграфија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правопис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хагиографија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3962399" cy="30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724400"/>
            <a:ext cx="1752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7619999" cy="4114800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ru-RU" sz="5500" dirty="0">
                <a:solidFill>
                  <a:schemeClr val="tx1"/>
                </a:solidFill>
              </a:rPr>
              <a:t> </a:t>
            </a:r>
            <a:r>
              <a:rPr lang="en-US" sz="5500" dirty="0" smtClean="0">
                <a:solidFill>
                  <a:schemeClr val="tx1"/>
                </a:solidFill>
              </a:rPr>
              <a:t>3.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 виси о концу , балон се ?</a:t>
            </a:r>
          </a:p>
          <a:p>
            <a:endParaRPr lang="ru-RU" sz="5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алази у бестежинском стању јер </a:t>
            </a:r>
            <a:r>
              <a:rPr lang="sr-Cyrl-R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  не  </a:t>
            </a:r>
            <a:r>
              <a:rPr lang="sr-Cyrl-R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ослања на подлогу</a:t>
            </a:r>
          </a:p>
          <a:p>
            <a:pPr algn="l"/>
            <a:endParaRPr lang="ru-RU" sz="5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не налази у бестежинском стању јер затеже конац</a:t>
            </a:r>
          </a:p>
          <a:p>
            <a:pPr algn="l"/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5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алази у бестежинском стању јер мирује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5500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343400"/>
            <a:ext cx="7086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1"/>
            <a:ext cx="1638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686800" cy="3124200"/>
          </a:xfrm>
          <a:noFill/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4.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Тежина је: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А)    сила којом Земља привлачи тела ка њеном центру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   маса тела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  сила којом тело делује на  хоризонталну подлогу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или затеже  нит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792980"/>
            <a:ext cx="6172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800600" cy="305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657600"/>
            <a:ext cx="5637010" cy="25908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Која је заједничка реч за бициклу , слику на зиду и меморију ?</a:t>
            </a:r>
          </a:p>
          <a:p>
            <a:r>
              <a:rPr lang="sr-Cyrl-R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точак </a:t>
            </a:r>
            <a:endParaRPr lang="sr-Latn-R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</a:t>
            </a:r>
          </a:p>
          <a:p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брзина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9530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48093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657600"/>
            <a:ext cx="5637010" cy="259080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.Избацити уљеза !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чекић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радна меморија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професор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41148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57432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2459"/>
            <a:ext cx="3073580" cy="21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5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2743200"/>
            <a:ext cx="6527205" cy="3657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2B31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B3135"/>
                </a:solidFill>
                <a:latin typeface="Times New Roman" pitchFamily="18" charset="0"/>
                <a:cs typeface="Times New Roman" pitchFamily="18" charset="0"/>
              </a:rPr>
              <a:t>Гласови К , Г ,Х су: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предњонепчани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Б)  задњонепчани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В)   зубни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733800"/>
            <a:ext cx="2057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2861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7467600" cy="350520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 ТРЧАЊЕ је: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именица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прилог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657600"/>
            <a:ext cx="1447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"/>
            <a:ext cx="44772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5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657600"/>
            <a:ext cx="5637010" cy="2590800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Колико играча има у ватерполу 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пет и голман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шест и голман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седам и голман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осам и голман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9760" y="4648200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0692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</TotalTime>
  <Words>455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16. Која врста супстанце је бистри шампон за косу?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</dc:title>
  <dc:creator>Admin</dc:creator>
  <cp:lastModifiedBy>Admin</cp:lastModifiedBy>
  <cp:revision>145</cp:revision>
  <dcterms:created xsi:type="dcterms:W3CDTF">2022-10-05T17:46:35Z</dcterms:created>
  <dcterms:modified xsi:type="dcterms:W3CDTF">2023-02-06T14:11:29Z</dcterms:modified>
</cp:coreProperties>
</file>